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  <p:sldMasterId id="2147483687" r:id="rId3"/>
  </p:sldMasterIdLst>
  <p:notesMasterIdLst>
    <p:notesMasterId r:id="rId7"/>
  </p:notesMasterIdLst>
  <p:sldIdLst>
    <p:sldId id="257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1" autoAdjust="0"/>
    <p:restoredTop sz="94660"/>
  </p:normalViewPr>
  <p:slideViewPr>
    <p:cSldViewPr snapToGrid="0">
      <p:cViewPr varScale="1">
        <p:scale>
          <a:sx n="96" d="100"/>
          <a:sy n="96" d="100"/>
        </p:scale>
        <p:origin x="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ableStyles" Target="tableStyles.xml"/><Relationship Id="rId5" Type="http://schemas.openxmlformats.org/officeDocument/2006/relationships/slide" Target="slides/slide2.xml"/><Relationship Id="rId1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e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4D85E7-7D3B-472A-8C7F-C0165A8B8353}" type="datetimeFigureOut">
              <a:rPr lang="ko-KR" altLang="en-US" smtClean="0"/>
              <a:t>2015-07-14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2FDDC6-FA26-472C-B22D-1E1F58CC5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624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>
                <a:solidFill>
                  <a:prstClr val="black"/>
                </a:solidFill>
                <a:latin typeface="Calibri"/>
              </a:rPr>
              <a:pPr/>
              <a:t>1</a:t>
            </a:fld>
            <a:endParaRPr altLang="en-US" dirty="0">
              <a:solidFill>
                <a:prstClr val="black"/>
              </a:solidFill>
              <a:latin typeface="Calibri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3333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9623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lang="en-US" altLang="ko-KR" smtClean="0">
                <a:solidFill>
                  <a:prstClr val="black">
                    <a:tint val="75000"/>
                  </a:prstClr>
                </a:solidFill>
              </a:rPr>
              <a:pPr/>
              <a:t>7/14/2015</a:t>
            </a:fld>
            <a:endParaRPr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altLang="ko-K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0411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86267" y="260648"/>
            <a:ext cx="11670373" cy="796950"/>
          </a:xfrm>
        </p:spPr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ko-KR" altLang="en-US" smtClean="0"/>
              <a:t>제목을 입력하십시오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7/14/2015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35360" y="2060848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35360" y="3284984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213949" y="2204864"/>
            <a:ext cx="11642691" cy="936104"/>
          </a:xfrm>
        </p:spPr>
        <p:txBody>
          <a:bodyPr anchor="t">
            <a:normAutofit/>
          </a:bodyPr>
          <a:lstStyle>
            <a:lvl1pPr marL="0" indent="0">
              <a:buNone/>
              <a:defRPr sz="9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내용 입력</a:t>
            </a:r>
          </a:p>
        </p:txBody>
      </p:sp>
    </p:spTree>
    <p:extLst>
      <p:ext uri="{BB962C8B-B14F-4D97-AF65-F5344CB8AC3E}">
        <p14:creationId xmlns:p14="http://schemas.microsoft.com/office/powerpoint/2010/main" val="136319561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285579" y="3459480"/>
            <a:ext cx="11571061" cy="1553696"/>
          </a:xfrm>
        </p:spPr>
        <p:txBody>
          <a:bodyPr anchor="t">
            <a:normAutofit/>
          </a:bodyPr>
          <a:lstStyle>
            <a:lvl1pPr algn="l">
              <a:defRPr sz="4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smtClean="0"/>
              <a:t>텍스트를 입력하시오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7/14/2015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35360" y="3429000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91912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066457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7/14/2015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8627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76399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4921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90573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626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69962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6941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15" name="직사각형 14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298389" y="6488397"/>
            <a:ext cx="538627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00" dirty="0">
                <a:solidFill>
                  <a:prstClr val="white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700" dirty="0" err="1">
                <a:solidFill>
                  <a:prstClr val="white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700" dirty="0">
                <a:solidFill>
                  <a:prstClr val="white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700" dirty="0">
                <a:solidFill>
                  <a:prstClr val="white"/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700" u="sng" dirty="0">
                <a:solidFill>
                  <a:prstClr val="white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en-US" altLang="ko-KR" sz="700" u="sng" dirty="0">
              <a:solidFill>
                <a:prstClr val="white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351466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6868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67224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3784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0864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3592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1090750" y="1074200"/>
            <a:ext cx="10010500" cy="4709600"/>
          </a:xfrm>
          <a:custGeom>
            <a:avLst/>
            <a:gdLst/>
            <a:ahLst/>
            <a:cxnLst/>
            <a:rect l="0" t="0" r="0" b="0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>
            <a:solidFill>
              <a:srgbClr val="FF9E00"/>
            </a:solidFill>
            <a:prstDash val="solid"/>
            <a:miter/>
            <a:headEnd type="none" w="lg" len="lg"/>
            <a:tailEnd type="none" w="lg" len="lg"/>
          </a:ln>
        </p:spPr>
      </p:sp>
      <p:sp>
        <p:nvSpPr>
          <p:cNvPr id="16" name="Shape 16"/>
          <p:cNvSpPr txBox="1">
            <a:spLocks noGrp="1"/>
          </p:cNvSpPr>
          <p:nvPr>
            <p:ph type="body" idx="1"/>
          </p:nvPr>
        </p:nvSpPr>
        <p:spPr>
          <a:xfrm>
            <a:off x="2716801" y="2882401"/>
            <a:ext cx="6758399" cy="10931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SzPct val="100000"/>
              <a:defRPr sz="2400" i="1">
                <a:solidFill>
                  <a:srgbClr val="CCCCCC"/>
                </a:solidFill>
              </a:defRPr>
            </a:lvl1pPr>
            <a:lvl2pPr algn="ctr" rtl="0">
              <a:spcBef>
                <a:spcPts val="0"/>
              </a:spcBef>
              <a:defRPr sz="2400" i="1">
                <a:solidFill>
                  <a:srgbClr val="CCCCCC"/>
                </a:solidFill>
              </a:defRPr>
            </a:lvl2pPr>
            <a:lvl3pPr algn="ctr" rtl="0">
              <a:spcBef>
                <a:spcPts val="0"/>
              </a:spcBef>
              <a:buSzPct val="100000"/>
              <a:defRPr sz="2400" i="1">
                <a:solidFill>
                  <a:srgbClr val="CCCCCC"/>
                </a:solidFill>
              </a:defRPr>
            </a:lvl3pPr>
            <a:lvl4pPr algn="ctr" rtl="0">
              <a:spcBef>
                <a:spcPts val="0"/>
              </a:spcBef>
              <a:defRPr i="1">
                <a:solidFill>
                  <a:srgbClr val="CCCCCC"/>
                </a:solidFill>
              </a:defRPr>
            </a:lvl4pPr>
            <a:lvl5pPr algn="ctr" rtl="0">
              <a:spcBef>
                <a:spcPts val="0"/>
              </a:spcBef>
              <a:defRPr i="1">
                <a:solidFill>
                  <a:srgbClr val="CCCCCC"/>
                </a:solidFill>
              </a:defRPr>
            </a:lvl5pPr>
            <a:lvl6pPr algn="ctr" rtl="0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6pPr>
            <a:lvl7pPr algn="ctr" rtl="0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7pPr>
            <a:lvl8pPr algn="ctr" rtl="0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8pPr>
            <a:lvl9pPr algn="ctr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/>
          <p:nvPr/>
        </p:nvSpPr>
        <p:spPr>
          <a:xfrm>
            <a:off x="5137600" y="391458"/>
            <a:ext cx="1916800" cy="871599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 latinLnBrk="0"/>
            <a:r>
              <a:rPr lang="en" sz="12800" kern="0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  <a:rtl val="0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324968576"/>
      </p:ext>
    </p:extLst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yellow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44230022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gree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43115728"/>
      </p:ext>
    </p:extLst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magent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553202"/>
      </p:ext>
    </p:extLst>
  </p:cSld>
  <p:clrMapOvr>
    <a:masterClrMapping/>
  </p:clrMapOvr>
  <p:transition spd="slow"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2174201" y="2655750"/>
            <a:ext cx="78435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9668677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 userDrawn="1"/>
        </p:nvCxnSpPr>
        <p:spPr>
          <a:xfrm>
            <a:off x="335360" y="3429000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335360" y="6534000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896533" y="435068"/>
            <a:ext cx="960107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 userDrawn="1"/>
        </p:nvSpPr>
        <p:spPr>
          <a:xfrm>
            <a:off x="239350" y="6237312"/>
            <a:ext cx="538627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00" dirty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700" dirty="0" err="1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700" dirty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700" dirty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700" u="sng" dirty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en-US" altLang="ko-KR" sz="700" u="sng" dirty="0">
              <a:solidFill>
                <a:srgbClr val="68727E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9226004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2200600" y="1830109"/>
            <a:ext cx="7790800" cy="1546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SzPct val="100000"/>
              <a:defRPr sz="4800"/>
            </a:lvl1pPr>
            <a:lvl2pPr algn="ctr" rtl="0">
              <a:spcBef>
                <a:spcPts val="0"/>
              </a:spcBef>
              <a:buSzPct val="100000"/>
              <a:defRPr sz="4800"/>
            </a:lvl2pPr>
            <a:lvl3pPr algn="ctr" rtl="0">
              <a:spcBef>
                <a:spcPts val="0"/>
              </a:spcBef>
              <a:buSzPct val="100000"/>
              <a:defRPr sz="4800"/>
            </a:lvl3pPr>
            <a:lvl4pPr algn="ctr" rtl="0">
              <a:spcBef>
                <a:spcPts val="0"/>
              </a:spcBef>
              <a:buSzPct val="100000"/>
              <a:defRPr sz="4800"/>
            </a:lvl4pPr>
            <a:lvl5pPr algn="ctr" rtl="0">
              <a:spcBef>
                <a:spcPts val="0"/>
              </a:spcBef>
              <a:buSzPct val="100000"/>
              <a:defRPr sz="4800"/>
            </a:lvl5pPr>
            <a:lvl6pPr algn="ctr" rtl="0">
              <a:spcBef>
                <a:spcPts val="0"/>
              </a:spcBef>
              <a:buSzPct val="100000"/>
              <a:defRPr sz="4800"/>
            </a:lvl6pPr>
            <a:lvl7pPr algn="ctr" rtl="0">
              <a:spcBef>
                <a:spcPts val="0"/>
              </a:spcBef>
              <a:buSzPct val="100000"/>
              <a:defRPr sz="4800"/>
            </a:lvl7pPr>
            <a:lvl8pPr algn="ctr" rtl="0">
              <a:spcBef>
                <a:spcPts val="0"/>
              </a:spcBef>
              <a:buSzPct val="100000"/>
              <a:defRPr sz="4800"/>
            </a:lvl8pPr>
            <a:lvl9pPr algn="ctr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2200600" y="3505725"/>
            <a:ext cx="7790800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Clr>
                <a:srgbClr val="979CB8"/>
              </a:buClr>
              <a:buNone/>
              <a:defRPr>
                <a:solidFill>
                  <a:srgbClr val="979CB8"/>
                </a:solidFill>
              </a:defRPr>
            </a:lvl1pPr>
            <a:lvl2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2pPr>
            <a:lvl3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3pPr>
            <a:lvl4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4pPr>
            <a:lvl5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5pPr>
            <a:lvl6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6pPr>
            <a:lvl7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7pPr>
            <a:lvl8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8pPr>
            <a:lvl9pPr algn="ctr" rtl="0">
              <a:spcBef>
                <a:spcPts val="0"/>
              </a:spcBef>
              <a:buClr>
                <a:srgbClr val="979CB8"/>
              </a:buClr>
              <a:buSzPct val="100000"/>
              <a:buNone/>
              <a:defRPr sz="3000"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2609336"/>
      </p:ext>
    </p:extLst>
  </p:cSld>
  <p:clrMapOvr>
    <a:masterClrMapping/>
  </p:clrMapOvr>
  <p:transition spd="slow"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1872801" y="2882401"/>
            <a:ext cx="8446399" cy="1093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algn="ctr" rtl="0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algn="ctr">
              <a:spcBef>
                <a:spcPts val="0"/>
              </a:spcBef>
              <a:buSzPct val="100000"/>
              <a:buFont typeface="Shadows Into Light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/>
          <p:nvPr/>
        </p:nvSpPr>
        <p:spPr>
          <a:xfrm>
            <a:off x="4791200" y="1651425"/>
            <a:ext cx="2609600" cy="87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 latinLnBrk="0"/>
            <a:r>
              <a:rPr lang="en" sz="9600" kern="0">
                <a:solidFill>
                  <a:srgbClr val="979CB8"/>
                </a:solidFill>
                <a:latin typeface="Varela Round"/>
                <a:ea typeface="Varela Round"/>
                <a:cs typeface="Varela Round"/>
                <a:sym typeface="Varela Round"/>
                <a:rtl val="0"/>
              </a:rPr>
              <a:t>“</a:t>
            </a:r>
          </a:p>
        </p:txBody>
      </p:sp>
      <p:sp>
        <p:nvSpPr>
          <p:cNvPr id="21" name="Shape 21"/>
          <p:cNvSpPr/>
          <p:nvPr/>
        </p:nvSpPr>
        <p:spPr>
          <a:xfrm>
            <a:off x="5267476" y="1571221"/>
            <a:ext cx="1744547" cy="1159078"/>
          </a:xfrm>
          <a:custGeom>
            <a:avLst/>
            <a:gdLst/>
            <a:ahLst/>
            <a:cxnLst/>
            <a:rect l="0" t="0" r="0" b="0"/>
            <a:pathLst>
              <a:path w="59251" h="52447" extrusionOk="0">
                <a:moveTo>
                  <a:pt x="31417" y="954"/>
                </a:moveTo>
                <a:cubicBezTo>
                  <a:pt x="25372" y="536"/>
                  <a:pt x="17283" y="-1744"/>
                  <a:pt x="13340" y="2856"/>
                </a:cubicBezTo>
                <a:cubicBezTo>
                  <a:pt x="3770" y="14019"/>
                  <a:pt x="374" y="37628"/>
                  <a:pt x="11755" y="46938"/>
                </a:cubicBezTo>
                <a:cubicBezTo>
                  <a:pt x="19207" y="53034"/>
                  <a:pt x="30838" y="53180"/>
                  <a:pt x="40297" y="51378"/>
                </a:cubicBezTo>
                <a:cubicBezTo>
                  <a:pt x="46480" y="50199"/>
                  <a:pt x="49933" y="42778"/>
                  <a:pt x="52665" y="37107"/>
                </a:cubicBezTo>
                <a:cubicBezTo>
                  <a:pt x="55247" y="31744"/>
                  <a:pt x="60978" y="25793"/>
                  <a:pt x="58690" y="20299"/>
                </a:cubicBezTo>
                <a:cubicBezTo>
                  <a:pt x="57278" y="16911"/>
                  <a:pt x="53473" y="15077"/>
                  <a:pt x="50445" y="13005"/>
                </a:cubicBezTo>
                <a:cubicBezTo>
                  <a:pt x="41917" y="7170"/>
                  <a:pt x="31006" y="-916"/>
                  <a:pt x="21269" y="2539"/>
                </a:cubicBezTo>
                <a:cubicBezTo>
                  <a:pt x="13737" y="5211"/>
                  <a:pt x="5208" y="9706"/>
                  <a:pt x="2241" y="17127"/>
                </a:cubicBezTo>
                <a:cubicBezTo>
                  <a:pt x="-1024" y="25295"/>
                  <a:pt x="-738" y="36131"/>
                  <a:pt x="4144" y="43449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22" name="Shape 22"/>
          <p:cNvSpPr/>
          <p:nvPr/>
        </p:nvSpPr>
        <p:spPr>
          <a:xfrm>
            <a:off x="5166223" y="1485126"/>
            <a:ext cx="1859552" cy="1302551"/>
          </a:xfrm>
          <a:custGeom>
            <a:avLst/>
            <a:gdLst/>
            <a:ahLst/>
            <a:cxnLst/>
            <a:rect l="0" t="0" r="0" b="0"/>
            <a:pathLst>
              <a:path w="63157" h="58939" extrusionOk="0">
                <a:moveTo>
                  <a:pt x="20826" y="0"/>
                </a:moveTo>
                <a:cubicBezTo>
                  <a:pt x="13565" y="0"/>
                  <a:pt x="6296" y="7516"/>
                  <a:pt x="4652" y="14588"/>
                </a:cubicBezTo>
                <a:cubicBezTo>
                  <a:pt x="2363" y="24428"/>
                  <a:pt x="5707" y="35896"/>
                  <a:pt x="11629" y="44082"/>
                </a:cubicBezTo>
                <a:cubicBezTo>
                  <a:pt x="17781" y="52586"/>
                  <a:pt x="29172" y="60332"/>
                  <a:pt x="39537" y="58670"/>
                </a:cubicBezTo>
                <a:cubicBezTo>
                  <a:pt x="49203" y="57119"/>
                  <a:pt x="49748" y="56659"/>
                  <a:pt x="57296" y="50424"/>
                </a:cubicBezTo>
                <a:cubicBezTo>
                  <a:pt x="62555" y="46079"/>
                  <a:pt x="64679" y="36599"/>
                  <a:pt x="61736" y="30445"/>
                </a:cubicBezTo>
                <a:cubicBezTo>
                  <a:pt x="58298" y="23257"/>
                  <a:pt x="56272" y="24643"/>
                  <a:pt x="50954" y="18711"/>
                </a:cubicBezTo>
                <a:cubicBezTo>
                  <a:pt x="47260" y="14590"/>
                  <a:pt x="44103" y="9184"/>
                  <a:pt x="38903" y="7294"/>
                </a:cubicBezTo>
                <a:cubicBezTo>
                  <a:pt x="33438" y="5307"/>
                  <a:pt x="26890" y="5217"/>
                  <a:pt x="21460" y="7294"/>
                </a:cubicBezTo>
                <a:cubicBezTo>
                  <a:pt x="9148" y="12000"/>
                  <a:pt x="-3826" y="29029"/>
                  <a:pt x="1164" y="41228"/>
                </a:cubicBezTo>
                <a:cubicBezTo>
                  <a:pt x="8128" y="58253"/>
                  <a:pt x="49341" y="57602"/>
                  <a:pt x="56345" y="40593"/>
                </a:cubicBezTo>
                <a:cubicBezTo>
                  <a:pt x="58881" y="34431"/>
                  <a:pt x="60566" y="26228"/>
                  <a:pt x="56979" y="20614"/>
                </a:cubicBezTo>
                <a:cubicBezTo>
                  <a:pt x="53070" y="14496"/>
                  <a:pt x="47109" y="9628"/>
                  <a:pt x="40806" y="6026"/>
                </a:cubicBezTo>
                <a:cubicBezTo>
                  <a:pt x="32309" y="1169"/>
                  <a:pt x="17818" y="3588"/>
                  <a:pt x="11946" y="11417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2956432046"/>
      </p:ext>
    </p:extLst>
  </p:cSld>
  <p:clrMapOvr>
    <a:masterClrMapping/>
  </p:clrMapOvr>
  <p:transition spd="slow"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1427101" y="1918651"/>
            <a:ext cx="9408399" cy="4082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27" name="Shape 27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148345279"/>
      </p:ext>
    </p:extLst>
  </p:cSld>
  <p:clrMapOvr>
    <a:masterClrMapping/>
  </p:clrMapOvr>
  <p:transition spd="slow">
    <p:push dir="u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479967" y="1831450"/>
            <a:ext cx="43551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800"/>
            </a:lvl1pPr>
            <a:lvl2pPr>
              <a:spcBef>
                <a:spcPts val="0"/>
              </a:spcBef>
              <a:buSzPct val="100000"/>
              <a:defRPr sz="1800"/>
            </a:lvl2pPr>
            <a:lvl3pPr>
              <a:spcBef>
                <a:spcPts val="0"/>
              </a:spcBef>
              <a:buSzPct val="100000"/>
              <a:defRPr sz="1800"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6554067" y="1831450"/>
            <a:ext cx="4207200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800"/>
            </a:lvl1pPr>
            <a:lvl2pPr>
              <a:spcBef>
                <a:spcPts val="0"/>
              </a:spcBef>
              <a:buSzPct val="100000"/>
              <a:defRPr sz="1800"/>
            </a:lvl2pPr>
            <a:lvl3pPr>
              <a:spcBef>
                <a:spcPts val="0"/>
              </a:spcBef>
              <a:buSzPct val="100000"/>
              <a:defRPr sz="1800"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32" name="Shape 32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33" name="Shape 33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1903721389"/>
      </p:ext>
    </p:extLst>
  </p:cSld>
  <p:clrMapOvr>
    <a:masterClrMapping/>
  </p:clrMapOvr>
  <p:transition spd="slow">
    <p:push dir="u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353101" y="1902800"/>
            <a:ext cx="3063199" cy="409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600"/>
            </a:lvl1pPr>
            <a:lvl2pPr rtl="0">
              <a:spcBef>
                <a:spcPts val="0"/>
              </a:spcBef>
              <a:buSzPct val="100000"/>
              <a:defRPr sz="1600"/>
            </a:lvl2pPr>
            <a:lvl3pPr rtl="0">
              <a:spcBef>
                <a:spcPts val="0"/>
              </a:spcBef>
              <a:buSzPct val="100000"/>
              <a:defRPr sz="1600"/>
            </a:lvl3pPr>
            <a:lvl4pPr rtl="0">
              <a:spcBef>
                <a:spcPts val="0"/>
              </a:spcBef>
              <a:buSzPct val="100000"/>
              <a:defRPr sz="1600"/>
            </a:lvl4pPr>
            <a:lvl5pPr rtl="0">
              <a:spcBef>
                <a:spcPts val="0"/>
              </a:spcBef>
              <a:buSzPct val="100000"/>
              <a:defRPr sz="1600"/>
            </a:lvl5pPr>
            <a:lvl6pPr rtl="0">
              <a:spcBef>
                <a:spcPts val="0"/>
              </a:spcBef>
              <a:buSzPct val="100000"/>
              <a:defRPr sz="1600"/>
            </a:lvl6pPr>
            <a:lvl7pPr rtl="0">
              <a:spcBef>
                <a:spcPts val="0"/>
              </a:spcBef>
              <a:buSzPct val="100000"/>
              <a:defRPr sz="1600"/>
            </a:lvl7pPr>
            <a:lvl8pPr rtl="0">
              <a:spcBef>
                <a:spcPts val="0"/>
              </a:spcBef>
              <a:buSzPct val="100000"/>
              <a:defRPr sz="1600"/>
            </a:lvl8pPr>
            <a:lvl9pPr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573234" y="1902800"/>
            <a:ext cx="3063199" cy="409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600"/>
            </a:lvl1pPr>
            <a:lvl2pPr rtl="0">
              <a:spcBef>
                <a:spcPts val="0"/>
              </a:spcBef>
              <a:buSzPct val="100000"/>
              <a:defRPr sz="1600"/>
            </a:lvl2pPr>
            <a:lvl3pPr rtl="0">
              <a:spcBef>
                <a:spcPts val="0"/>
              </a:spcBef>
              <a:buSzPct val="100000"/>
              <a:defRPr sz="1600"/>
            </a:lvl3pPr>
            <a:lvl4pPr rtl="0">
              <a:spcBef>
                <a:spcPts val="0"/>
              </a:spcBef>
              <a:buSzPct val="100000"/>
              <a:defRPr sz="1600"/>
            </a:lvl4pPr>
            <a:lvl5pPr rtl="0">
              <a:spcBef>
                <a:spcPts val="0"/>
              </a:spcBef>
              <a:buSzPct val="100000"/>
              <a:defRPr sz="1600"/>
            </a:lvl5pPr>
            <a:lvl6pPr rtl="0">
              <a:spcBef>
                <a:spcPts val="0"/>
              </a:spcBef>
              <a:buSzPct val="100000"/>
              <a:defRPr sz="1600"/>
            </a:lvl6pPr>
            <a:lvl7pPr rtl="0">
              <a:spcBef>
                <a:spcPts val="0"/>
              </a:spcBef>
              <a:buSzPct val="100000"/>
              <a:defRPr sz="1600"/>
            </a:lvl7pPr>
            <a:lvl8pPr rtl="0">
              <a:spcBef>
                <a:spcPts val="0"/>
              </a:spcBef>
              <a:buSzPct val="100000"/>
              <a:defRPr sz="1600"/>
            </a:lvl8pPr>
            <a:lvl9pPr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3"/>
          </p:nvPr>
        </p:nvSpPr>
        <p:spPr>
          <a:xfrm>
            <a:off x="7793367" y="1902800"/>
            <a:ext cx="3063199" cy="409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600"/>
            </a:lvl1pPr>
            <a:lvl2pPr rtl="0">
              <a:spcBef>
                <a:spcPts val="0"/>
              </a:spcBef>
              <a:buSzPct val="100000"/>
              <a:defRPr sz="1600"/>
            </a:lvl2pPr>
            <a:lvl3pPr rtl="0">
              <a:spcBef>
                <a:spcPts val="0"/>
              </a:spcBef>
              <a:buSzPct val="100000"/>
              <a:defRPr sz="1600"/>
            </a:lvl3pPr>
            <a:lvl4pPr rtl="0">
              <a:spcBef>
                <a:spcPts val="0"/>
              </a:spcBef>
              <a:buSzPct val="100000"/>
              <a:defRPr sz="1600"/>
            </a:lvl4pPr>
            <a:lvl5pPr rtl="0">
              <a:spcBef>
                <a:spcPts val="0"/>
              </a:spcBef>
              <a:buSzPct val="100000"/>
              <a:defRPr sz="1600"/>
            </a:lvl5pPr>
            <a:lvl6pPr rtl="0">
              <a:spcBef>
                <a:spcPts val="0"/>
              </a:spcBef>
              <a:buSzPct val="100000"/>
              <a:defRPr sz="1600"/>
            </a:lvl6pPr>
            <a:lvl7pPr rtl="0">
              <a:spcBef>
                <a:spcPts val="0"/>
              </a:spcBef>
              <a:buSzPct val="100000"/>
              <a:defRPr sz="1600"/>
            </a:lvl7pPr>
            <a:lvl8pPr rtl="0">
              <a:spcBef>
                <a:spcPts val="0"/>
              </a:spcBef>
              <a:buSzPct val="100000"/>
              <a:defRPr sz="1600"/>
            </a:lvl8pPr>
            <a:lvl9pPr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39" name="Shape 39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40" name="Shape 40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2769018809"/>
      </p:ext>
    </p:extLst>
  </p:cSld>
  <p:clrMapOvr>
    <a:masterClrMapping/>
  </p:clrMapOvr>
  <p:transition spd="slow">
    <p:push dir="u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1370601" y="689776"/>
            <a:ext cx="9450799" cy="910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1pPr>
            <a:lvl2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2pPr>
            <a:lvl3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3pPr>
            <a:lvl4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4pPr>
            <a:lvl5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5pPr>
            <a:lvl6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6pPr>
            <a:lvl7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7pPr>
            <a:lvl8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8pPr>
            <a:lvl9pPr rtl="0">
              <a:spcBef>
                <a:spcPts val="0"/>
              </a:spcBef>
              <a:buClr>
                <a:srgbClr val="979CB8"/>
              </a:buClr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43" name="Shape 43"/>
          <p:cNvSpPr/>
          <p:nvPr/>
        </p:nvSpPr>
        <p:spPr>
          <a:xfrm>
            <a:off x="4160901" y="1533251"/>
            <a:ext cx="4080433" cy="15325"/>
          </a:xfrm>
          <a:custGeom>
            <a:avLst/>
            <a:gdLst/>
            <a:ahLst/>
            <a:cxnLst/>
            <a:rect l="0" t="0" r="0" b="0"/>
            <a:pathLst>
              <a:path w="122413" h="613" extrusionOk="0">
                <a:moveTo>
                  <a:pt x="0" y="317"/>
                </a:moveTo>
                <a:cubicBezTo>
                  <a:pt x="40796" y="1116"/>
                  <a:pt x="81608" y="0"/>
                  <a:pt x="122413" y="0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44" name="Shape 44"/>
          <p:cNvSpPr/>
          <p:nvPr/>
        </p:nvSpPr>
        <p:spPr>
          <a:xfrm>
            <a:off x="4091000" y="1577726"/>
            <a:ext cx="4302467" cy="15875"/>
          </a:xfrm>
          <a:custGeom>
            <a:avLst/>
            <a:gdLst/>
            <a:ahLst/>
            <a:cxnLst/>
            <a:rect l="0" t="0" r="0" b="0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8" y="635"/>
                  <a:pt x="129074" y="635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2089089552"/>
      </p:ext>
    </p:extLst>
  </p:cSld>
  <p:clrMapOvr>
    <a:masterClrMapping/>
  </p:clrMapOvr>
  <p:transition spd="slow">
    <p:push dir="u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307201" y="5494075"/>
            <a:ext cx="9577599" cy="692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360"/>
              </a:spcBef>
              <a:buClr>
                <a:srgbClr val="979CB8"/>
              </a:buClr>
              <a:buSzPct val="100000"/>
              <a:buNone/>
              <a:defRPr sz="1600">
                <a:solidFill>
                  <a:srgbClr val="979CB8"/>
                </a:solidFill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80783892"/>
      </p:ext>
    </p:extLst>
  </p:cSld>
  <p:clrMapOvr>
    <a:masterClrMapping/>
  </p:clrMapOvr>
  <p:transition spd="slow">
    <p:push dir="u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9398545"/>
      </p:ext>
    </p:extLst>
  </p:cSld>
  <p:clrMapOvr>
    <a:masterClrMapping/>
  </p:clrMapOvr>
  <p:transition spd="slow">
    <p:push dir="u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yellow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473728"/>
      </p:ext>
    </p:extLst>
  </p:cSld>
  <p:clrMapOvr>
    <a:masterClrMapping/>
  </p:clrMapOvr>
  <p:transition spd="slow">
    <p:push dir="u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gree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986199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7/14/2015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35360" y="3429000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335360" y="4430336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35360" y="4689070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35360" y="4947804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35360" y="5206538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35360" y="5465272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335360" y="5724006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335360" y="4171602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896533" y="435068"/>
            <a:ext cx="960107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07636901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magent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9116456"/>
      </p:ext>
    </p:extLst>
  </p:cSld>
  <p:clrMapOvr>
    <a:masterClrMapping/>
  </p:clrMapOvr>
  <p:transition spd="slow">
    <p:push dir="u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027697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7/14/2015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335360" y="2060848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335360" y="3284984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21513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7/14/2015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335360" y="2060848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595737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1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1765" y="3187576"/>
            <a:ext cx="8476523" cy="144016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7/14/2015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/>
          </p:nvPr>
        </p:nvSpPr>
        <p:spPr>
          <a:xfrm>
            <a:off x="8688288" y="3573016"/>
            <a:ext cx="3503712" cy="279722"/>
          </a:xfrm>
        </p:spPr>
        <p:txBody>
          <a:bodyPr anchor="ctr">
            <a:normAutofit/>
          </a:bodyPr>
          <a:lstStyle>
            <a:lvl1pPr marL="0" indent="0" algn="r">
              <a:buNone/>
              <a:defRPr sz="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61295992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1765" y="3424808"/>
            <a:ext cx="9340619" cy="1296144"/>
          </a:xfrm>
        </p:spPr>
        <p:txBody>
          <a:bodyPr anchor="t"/>
          <a:lstStyle>
            <a:lvl1pPr algn="l">
              <a:defRPr sz="4400">
                <a:solidFill>
                  <a:srgbClr val="7E858E"/>
                </a:solidFill>
              </a:defRPr>
            </a:lvl1pPr>
          </a:lstStyle>
          <a:p>
            <a:r>
              <a:rPr lang="ko-KR" altLang="en-US" smtClean="0"/>
              <a:t>마스터 제목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609600" y="6093297"/>
            <a:ext cx="2844800" cy="365125"/>
          </a:xfrm>
        </p:spPr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7/14/2015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165600" y="6093297"/>
            <a:ext cx="3860800" cy="365125"/>
          </a:xfrm>
        </p:spPr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737600" y="6093297"/>
            <a:ext cx="2844800" cy="365125"/>
          </a:xfrm>
        </p:spPr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/>
          </p:nvPr>
        </p:nvSpPr>
        <p:spPr>
          <a:xfrm>
            <a:off x="9552384" y="3573016"/>
            <a:ext cx="2451067" cy="288032"/>
          </a:xfrm>
        </p:spPr>
        <p:txBody>
          <a:bodyPr anchor="ctr">
            <a:normAutofit/>
          </a:bodyPr>
          <a:lstStyle>
            <a:lvl1pPr marL="0" indent="0" algn="r">
              <a:buNone/>
              <a:defRPr sz="800" b="1">
                <a:solidFill>
                  <a:srgbClr val="7E858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cxnSp>
        <p:nvCxnSpPr>
          <p:cNvPr id="15" name="직선 연결선 14"/>
          <p:cNvCxnSpPr/>
          <p:nvPr userDrawn="1"/>
        </p:nvCxnSpPr>
        <p:spPr>
          <a:xfrm>
            <a:off x="335360" y="3429000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896533" y="435068"/>
            <a:ext cx="960107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7" name="직선 연결선 16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 userDrawn="1"/>
        </p:nvCxnSpPr>
        <p:spPr>
          <a:xfrm>
            <a:off x="335360" y="6534000"/>
            <a:ext cx="1152128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39601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7/14/2015</a:t>
            </a:fld>
            <a:endParaRPr altLang="en-US">
              <a:solidFill>
                <a:srgbClr val="464646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altLang="en-US">
              <a:solidFill>
                <a:srgbClr val="464646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altLang="en-US">
              <a:solidFill>
                <a:srgbClr val="464646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35360" y="3429000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335360" y="332656"/>
            <a:ext cx="115212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335360" y="4430336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35360" y="4689070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35360" y="4947804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35360" y="5206538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35360" y="5465272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335360" y="5724006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335360" y="4171602"/>
            <a:ext cx="576064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896533" y="435068"/>
            <a:ext cx="960107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273216" y="3452168"/>
            <a:ext cx="5757763" cy="351730"/>
          </a:xfrm>
        </p:spPr>
        <p:txBody>
          <a:bodyPr anchor="ctr">
            <a:normAutofit/>
          </a:bodyPr>
          <a:lstStyle>
            <a:lvl1pPr marL="0" indent="0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목차를 입력하십시오</a:t>
            </a:r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264749" y="4182990"/>
            <a:ext cx="2304256" cy="1872207"/>
          </a:xfrm>
        </p:spPr>
        <p:txBody>
          <a:bodyPr>
            <a:normAutofit/>
          </a:bodyPr>
          <a:lstStyle>
            <a:lvl1pPr marL="0" indent="0">
              <a:buNone/>
              <a:defRPr sz="10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1. </a:t>
            </a:r>
            <a:r>
              <a:rPr lang="ko-KR" altLang="en-US" smtClean="0"/>
              <a:t>꼭지 제목</a:t>
            </a:r>
          </a:p>
        </p:txBody>
      </p:sp>
    </p:spTree>
    <p:extLst>
      <p:ext uri="{BB962C8B-B14F-4D97-AF65-F5344CB8AC3E}">
        <p14:creationId xmlns:p14="http://schemas.microsoft.com/office/powerpoint/2010/main" val="22447190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image" Target="../media/image2.jpg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F30C84A2-23CF-44F5-B813-5187ED5C7D1C}" type="datetimeFigureOut">
              <a:rPr lang="en-US" altLang="ko-KR" smtClean="0">
                <a:solidFill>
                  <a:srgbClr val="464646"/>
                </a:solidFill>
              </a:rPr>
              <a:pPr/>
              <a:t>7/14/2015</a:t>
            </a:fld>
            <a:endParaRPr lang="en-US">
              <a:solidFill>
                <a:srgbClr val="464646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>
              <a:solidFill>
                <a:srgbClr val="464646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F99EC173-99AE-4773-AB25-02E469A13EAE}" type="slidenum">
              <a:rPr lang="en-US" altLang="ko-KR" smtClean="0">
                <a:solidFill>
                  <a:srgbClr val="464646"/>
                </a:solidFill>
              </a:rPr>
              <a:pPr/>
              <a:t>‹#›</a:t>
            </a:fld>
            <a:endParaRPr lang="ko-KR" altLang="en-US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916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3600" b="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681EA-7E56-48DA-BADB-2031DD46B074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2015-07-14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21C12-61E4-4693-BF38-82079334F65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101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8">
            <a:alphaModFix/>
          </a:blip>
          <a:stretch>
            <a:fillRect/>
          </a:stretch>
        </a:blip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1099401" y="689776"/>
            <a:ext cx="10063599" cy="910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algn="ctr">
              <a:spcBef>
                <a:spcPts val="0"/>
              </a:spcBef>
              <a:buClr>
                <a:srgbClr val="505670"/>
              </a:buClr>
              <a:buSzPct val="100000"/>
              <a:buFont typeface="Shadows Into Light"/>
              <a:buNone/>
              <a:defRPr sz="3000">
                <a:solidFill>
                  <a:srgbClr val="505670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427101" y="1918651"/>
            <a:ext cx="9408399" cy="4082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rgbClr val="505670"/>
              </a:buClr>
              <a:buSzPct val="100000"/>
              <a:buFont typeface="Varela Round"/>
              <a:buChar char="▧"/>
              <a:defRPr sz="24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>
              <a:spcBef>
                <a:spcPts val="480"/>
              </a:spcBef>
              <a:buClr>
                <a:srgbClr val="505670"/>
              </a:buClr>
              <a:buSzPct val="100000"/>
              <a:buFont typeface="Varela Round"/>
              <a:defRPr sz="20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>
              <a:spcBef>
                <a:spcPts val="480"/>
              </a:spcBef>
              <a:buClr>
                <a:srgbClr val="505670"/>
              </a:buClr>
              <a:buSzPct val="100000"/>
              <a:buFont typeface="Varela Round"/>
              <a:defRPr sz="20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>
              <a:spcBef>
                <a:spcPts val="360"/>
              </a:spcBef>
              <a:buClr>
                <a:srgbClr val="505670"/>
              </a:buClr>
              <a:buSzPct val="100000"/>
              <a:buFont typeface="Varela Round"/>
              <a:defRPr sz="1600">
                <a:solidFill>
                  <a:srgbClr val="505670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182784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</p:sldLayoutIdLst>
  <p:transition spd="slow">
    <p:push dir="u"/>
  </p:transition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jpg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284597" y="2883258"/>
            <a:ext cx="1425288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a대한늬우스L" panose="02020600000000000000" pitchFamily="18" charset="-127"/>
                <a:ea typeface="a대한늬우스L" panose="02020600000000000000" pitchFamily="18" charset="-127"/>
              </a:rPr>
              <a:t>나재흠</a:t>
            </a:r>
            <a:r>
              <a:rPr lang="ko-KR" altLang="en-US" sz="2000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a대한늬우스L" panose="02020600000000000000" pitchFamily="18" charset="-127"/>
                <a:ea typeface="a대한늬우스L" panose="02020600000000000000" pitchFamily="18" charset="-127"/>
              </a:rPr>
              <a:t> 기장</a:t>
            </a:r>
            <a:endParaRPr lang="en-US" altLang="ko-KR" sz="1600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a대한늬우스L" panose="02020600000000000000" pitchFamily="18" charset="-127"/>
              <a:ea typeface="a대한늬우스L" panose="02020600000000000000" pitchFamily="18" charset="-127"/>
            </a:endParaRPr>
          </a:p>
          <a:p>
            <a:pPr algn="r">
              <a:lnSpc>
                <a:spcPct val="120000"/>
              </a:lnSpc>
            </a:pPr>
            <a:r>
              <a:rPr lang="ko-KR" altLang="en-US" sz="12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장애인 </a:t>
            </a:r>
            <a:r>
              <a:rPr lang="en-US" altLang="ko-KR" sz="12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3</a:t>
            </a:r>
            <a:r>
              <a:rPr lang="ko-KR" altLang="en-US" sz="12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등급</a:t>
            </a:r>
            <a:endParaRPr lang="en-US" altLang="ko-KR" sz="12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87" t="12217" r="35425" b="67310"/>
          <a:stretch/>
        </p:blipFill>
        <p:spPr>
          <a:xfrm>
            <a:off x="1974332" y="1034354"/>
            <a:ext cx="1398031" cy="180220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94" t="51874" r="32728" b="19881"/>
          <a:stretch/>
        </p:blipFill>
        <p:spPr>
          <a:xfrm>
            <a:off x="234955" y="1034362"/>
            <a:ext cx="1408697" cy="1800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2062013" y="2883258"/>
            <a:ext cx="1359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a대한늬우스L" panose="02020600000000000000" pitchFamily="18" charset="-127"/>
                <a:ea typeface="a대한늬우스L" panose="02020600000000000000" pitchFamily="18" charset="-127"/>
              </a:rPr>
              <a:t>연제령</a:t>
            </a:r>
            <a:endParaRPr lang="en-US" altLang="ko-KR" sz="2000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a대한늬우스L" panose="02020600000000000000" pitchFamily="18" charset="-127"/>
              <a:ea typeface="a대한늬우스L" panose="02020600000000000000" pitchFamily="18" charset="-127"/>
            </a:endParaRPr>
          </a:p>
          <a:p>
            <a:pPr algn="r"/>
            <a:r>
              <a:rPr lang="ko-KR" altLang="en-US" sz="12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비둘기</a:t>
            </a:r>
            <a:endParaRPr lang="en-US" altLang="ko-KR" sz="12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25841" y="262869"/>
            <a:ext cx="2831261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36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DX새날B" panose="02020600000000000000" pitchFamily="18" charset="-127"/>
                <a:ea typeface="DX새날B" panose="02020600000000000000" pitchFamily="18" charset="-127"/>
              </a:rPr>
              <a:t>게임 개발</a:t>
            </a:r>
          </a:p>
        </p:txBody>
      </p:sp>
      <p:cxnSp>
        <p:nvCxnSpPr>
          <p:cNvPr id="29" name="직선 연결선 28"/>
          <p:cNvCxnSpPr/>
          <p:nvPr/>
        </p:nvCxnSpPr>
        <p:spPr>
          <a:xfrm>
            <a:off x="3988768" y="597183"/>
            <a:ext cx="0" cy="2674357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04" r="82558" b="10207"/>
          <a:stretch/>
        </p:blipFill>
        <p:spPr>
          <a:xfrm>
            <a:off x="5082440" y="815425"/>
            <a:ext cx="1647798" cy="2167815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5370875" y="2984395"/>
            <a:ext cx="1359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HanS추억록캘리그라피" panose="00010101010101010101" pitchFamily="2" charset="-127"/>
                <a:ea typeface="HanS추억록캘리그라피" panose="00010101010101010101" pitchFamily="2" charset="-127"/>
              </a:rPr>
              <a:t>강병관</a:t>
            </a:r>
            <a:endParaRPr lang="en-US" altLang="ko-KR" sz="2800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HanS추억록캘리그라피" panose="00010101010101010101" pitchFamily="2" charset="-127"/>
              <a:ea typeface="HanS추억록캘리그라피" panose="00010101010101010101" pitchFamily="2" charset="-127"/>
            </a:endParaRPr>
          </a:p>
          <a:p>
            <a:pPr algn="r"/>
            <a:r>
              <a:rPr lang="ko-KR" altLang="en-US" sz="12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외계생명체</a:t>
            </a:r>
            <a:endParaRPr lang="en-US" altLang="ko-KR" sz="12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>
            <a:off x="7635968" y="597183"/>
            <a:ext cx="0" cy="2674357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220780" y="87985"/>
            <a:ext cx="341518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3600" spc="300" dirty="0" err="1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DX새날B" panose="02020600000000000000" pitchFamily="18" charset="-127"/>
                <a:ea typeface="DX새날B" panose="02020600000000000000" pitchFamily="18" charset="-127"/>
              </a:rPr>
              <a:t>그많데</a:t>
            </a:r>
            <a:r>
              <a:rPr lang="ko-KR" altLang="en-US" sz="36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DX새날B" panose="02020600000000000000" pitchFamily="18" charset="-127"/>
                <a:ea typeface="DX새날B" panose="02020600000000000000" pitchFamily="18" charset="-127"/>
              </a:rPr>
              <a:t> 웹 사이트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38" t="18112" r="20427" b="55076"/>
          <a:stretch/>
        </p:blipFill>
        <p:spPr>
          <a:xfrm>
            <a:off x="8150998" y="915408"/>
            <a:ext cx="1461542" cy="196785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070078" y="262869"/>
            <a:ext cx="341518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6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DX새날B" panose="02020600000000000000" pitchFamily="18" charset="-127"/>
                <a:ea typeface="DX새날B" panose="02020600000000000000" pitchFamily="18" charset="-127"/>
              </a:rPr>
              <a:t>SNS</a:t>
            </a:r>
            <a:endParaRPr lang="ko-KR" altLang="en-US" sz="36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DX새날B" panose="02020600000000000000" pitchFamily="18" charset="-127"/>
              <a:ea typeface="DX새날B" panose="02020600000000000000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34" t="24395" r="51772" b="61613"/>
          <a:stretch/>
        </p:blipFill>
        <p:spPr>
          <a:xfrm>
            <a:off x="10277905" y="915408"/>
            <a:ext cx="1406860" cy="191895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8253177" y="2883258"/>
            <a:ext cx="1359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심정현</a:t>
            </a:r>
            <a:endParaRPr lang="en-US" altLang="ko-KR" sz="16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algn="r"/>
            <a:r>
              <a:rPr lang="ko-KR" altLang="en-US" sz="12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너구리</a:t>
            </a:r>
            <a:endParaRPr lang="en-US" altLang="ko-KR" sz="12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325402" y="2883258"/>
            <a:ext cx="1359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강석훈</a:t>
            </a:r>
            <a:endParaRPr lang="en-US" altLang="ko-KR" sz="16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algn="r"/>
            <a:r>
              <a:rPr lang="ko-KR" altLang="en-US" sz="12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너구리 형</a:t>
            </a:r>
            <a:endParaRPr lang="en-US" altLang="ko-KR" sz="12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196340" y="3680650"/>
            <a:ext cx="341518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36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DX새날B" panose="02020600000000000000" pitchFamily="18" charset="-127"/>
                <a:ea typeface="DX새날B" panose="02020600000000000000" pitchFamily="18" charset="-127"/>
              </a:rPr>
              <a:t>디자인</a:t>
            </a:r>
          </a:p>
        </p:txBody>
      </p:sp>
      <p:cxnSp>
        <p:nvCxnSpPr>
          <p:cNvPr id="26" name="직선 연결선 25"/>
          <p:cNvCxnSpPr/>
          <p:nvPr/>
        </p:nvCxnSpPr>
        <p:spPr>
          <a:xfrm>
            <a:off x="7635968" y="3753355"/>
            <a:ext cx="0" cy="2674357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3971010" y="3753354"/>
            <a:ext cx="0" cy="2674357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73604" y="3685497"/>
            <a:ext cx="341518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36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DX새날B" panose="02020600000000000000" pitchFamily="18" charset="-127"/>
                <a:ea typeface="DX새날B" panose="02020600000000000000" pitchFamily="18" charset="-127"/>
              </a:rPr>
              <a:t>마피아 온라인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4" r="34184"/>
          <a:stretch/>
        </p:blipFill>
        <p:spPr>
          <a:xfrm>
            <a:off x="1258222" y="4358577"/>
            <a:ext cx="1366498" cy="1739647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063397" y="6135754"/>
            <a:ext cx="1600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박성호</a:t>
            </a:r>
            <a:endParaRPr lang="en-US" altLang="ko-KR" sz="16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algn="r"/>
            <a:r>
              <a:rPr lang="ko-KR" altLang="en-US" sz="12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병신새끼</a:t>
            </a:r>
            <a:r>
              <a:rPr lang="en-US" altLang="ko-KR" sz="12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	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195901" y="6135754"/>
            <a:ext cx="1359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류재철</a:t>
            </a:r>
            <a:endParaRPr lang="en-US" altLang="ko-KR" sz="16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algn="r"/>
            <a:r>
              <a:rPr lang="ko-KR" altLang="en-US" sz="12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문과</a:t>
            </a:r>
            <a:endParaRPr lang="en-US" altLang="ko-KR" sz="12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8" name="그림 37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4" r="34184"/>
          <a:stretch/>
        </p:blipFill>
        <p:spPr>
          <a:xfrm>
            <a:off x="5188766" y="4365760"/>
            <a:ext cx="1366498" cy="1739647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8253177" y="3710998"/>
            <a:ext cx="341518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36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DX새날B" panose="02020600000000000000" pitchFamily="18" charset="-127"/>
                <a:ea typeface="DX새날B" panose="02020600000000000000" pitchFamily="18" charset="-127"/>
              </a:rPr>
              <a:t>사회자 역할</a:t>
            </a: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4" r="34184"/>
          <a:stretch/>
        </p:blipFill>
        <p:spPr>
          <a:xfrm>
            <a:off x="9303145" y="4396107"/>
            <a:ext cx="1366498" cy="1739647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9310280" y="6173284"/>
            <a:ext cx="1359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백종수</a:t>
            </a:r>
            <a:endParaRPr lang="en-US" altLang="ko-KR" sz="16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algn="r"/>
            <a:r>
              <a:rPr lang="ko-KR" altLang="en-US" sz="1200" b="1" dirty="0"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너구리 삼촌</a:t>
            </a:r>
            <a:endParaRPr lang="en-US" altLang="ko-KR" sz="1200" b="1" dirty="0"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239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91" t="31399"/>
          <a:stretch/>
        </p:blipFill>
        <p:spPr>
          <a:xfrm>
            <a:off x="-12192" y="0"/>
            <a:ext cx="12190982" cy="6876884"/>
          </a:xfrm>
          <a:prstGeom prst="rect">
            <a:avLst/>
          </a:prstGeom>
        </p:spPr>
      </p:pic>
      <p:sp>
        <p:nvSpPr>
          <p:cNvPr id="7" name="Shape 127"/>
          <p:cNvSpPr/>
          <p:nvPr/>
        </p:nvSpPr>
        <p:spPr>
          <a:xfrm>
            <a:off x="582265" y="231946"/>
            <a:ext cx="2691055" cy="2650619"/>
          </a:xfrm>
          <a:prstGeom prst="wedgeEllipseCallout">
            <a:avLst>
              <a:gd name="adj1" fmla="val 63296"/>
              <a:gd name="adj2" fmla="val 15140"/>
            </a:avLst>
          </a:prstGeom>
          <a:solidFill>
            <a:srgbClr val="FFFFFF">
              <a:alpha val="79230"/>
            </a:srgbClr>
          </a:solidFill>
          <a:ln w="9525" cap="flat">
            <a:solidFill>
              <a:srgbClr val="FFFFFF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 latinLnBrk="0"/>
            <a:r>
              <a:rPr lang="ko-KR" altLang="en-US" sz="4000" kern="0" dirty="0" err="1">
                <a:solidFill>
                  <a:srgbClr val="000000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Varela Round"/>
                <a:sym typeface="Varela Round"/>
                <a:rtl val="0"/>
              </a:rPr>
              <a:t>그많데는</a:t>
            </a:r>
            <a:endParaRPr lang="en-US" altLang="ko-KR" sz="4000" kern="0" dirty="0">
              <a:solidFill>
                <a:srgbClr val="000000"/>
              </a:solidFill>
              <a:latin typeface="a대한늬우스L" panose="02020600000000000000" pitchFamily="18" charset="-127"/>
              <a:ea typeface="a대한늬우스L" panose="02020600000000000000" pitchFamily="18" charset="-127"/>
              <a:cs typeface="Varela Round"/>
              <a:sym typeface="Varela Round"/>
              <a:rtl val="0"/>
            </a:endParaRPr>
          </a:p>
          <a:p>
            <a:pPr algn="ctr" latinLnBrk="0"/>
            <a:r>
              <a:rPr lang="ko-KR" altLang="en-US" sz="4000" kern="0" dirty="0">
                <a:solidFill>
                  <a:srgbClr val="000000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Varela Round"/>
                <a:sym typeface="Varela Round"/>
                <a:rtl val="0"/>
              </a:rPr>
              <a:t>무엇을 했을까</a:t>
            </a:r>
            <a:r>
              <a:rPr lang="en-US" altLang="ko-KR" sz="4000" kern="0" dirty="0">
                <a:solidFill>
                  <a:srgbClr val="000000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  <a:cs typeface="Varela Round"/>
                <a:sym typeface="Varela Round"/>
                <a:rtl val="0"/>
              </a:rPr>
              <a:t>?</a:t>
            </a:r>
            <a:endParaRPr sz="4000" kern="0" dirty="0">
              <a:solidFill>
                <a:srgbClr val="000000"/>
              </a:solidFill>
              <a:latin typeface="a대한늬우스L" panose="02020600000000000000" pitchFamily="18" charset="-127"/>
              <a:ea typeface="a대한늬우스L" panose="02020600000000000000" pitchFamily="18" charset="-127"/>
              <a:cs typeface="Varela Round"/>
              <a:sym typeface="Varela Round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249123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subTitle" idx="4294967295"/>
          </p:nvPr>
        </p:nvSpPr>
        <p:spPr>
          <a:xfrm>
            <a:off x="4826324" y="2958465"/>
            <a:ext cx="2762756" cy="10786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6600" dirty="0" smtClean="0">
                <a:solidFill>
                  <a:srgbClr val="FE4642"/>
                </a:solidFill>
                <a:latin typeface="All Over Again" pitchFamily="2" charset="-79"/>
                <a:ea typeface="All Over Again" pitchFamily="2" charset="-79"/>
                <a:cs typeface="All Over Again" pitchFamily="2" charset="-79"/>
              </a:rPr>
              <a:t>GMD</a:t>
            </a:r>
          </a:p>
        </p:txBody>
      </p:sp>
      <p:sp>
        <p:nvSpPr>
          <p:cNvPr id="243" name="Shape 243"/>
          <p:cNvSpPr/>
          <p:nvPr/>
        </p:nvSpPr>
        <p:spPr>
          <a:xfrm>
            <a:off x="3715824" y="2456226"/>
            <a:ext cx="4748538" cy="1896499"/>
          </a:xfrm>
          <a:custGeom>
            <a:avLst/>
            <a:gdLst/>
            <a:ahLst/>
            <a:cxnLst/>
            <a:rect l="0" t="0" r="0" b="0"/>
            <a:pathLst>
              <a:path w="163180" h="66288" extrusionOk="0">
                <a:moveTo>
                  <a:pt x="90243" y="4462"/>
                </a:moveTo>
                <a:cubicBezTo>
                  <a:pt x="83153" y="411"/>
                  <a:pt x="74073" y="1064"/>
                  <a:pt x="65923" y="1544"/>
                </a:cubicBezTo>
                <a:cubicBezTo>
                  <a:pt x="51317" y="2403"/>
                  <a:pt x="36068" y="4456"/>
                  <a:pt x="23122" y="11271"/>
                </a:cubicBezTo>
                <a:cubicBezTo>
                  <a:pt x="13017" y="16589"/>
                  <a:pt x="6735" y="34519"/>
                  <a:pt x="13070" y="44021"/>
                </a:cubicBezTo>
                <a:cubicBezTo>
                  <a:pt x="21835" y="57167"/>
                  <a:pt x="41794" y="58763"/>
                  <a:pt x="57493" y="60558"/>
                </a:cubicBezTo>
                <a:cubicBezTo>
                  <a:pt x="73278" y="62362"/>
                  <a:pt x="89298" y="61843"/>
                  <a:pt x="105158" y="60882"/>
                </a:cubicBezTo>
                <a:cubicBezTo>
                  <a:pt x="125659" y="59638"/>
                  <a:pt x="157481" y="50275"/>
                  <a:pt x="158336" y="29754"/>
                </a:cubicBezTo>
                <a:cubicBezTo>
                  <a:pt x="158619" y="22933"/>
                  <a:pt x="156399" y="13869"/>
                  <a:pt x="150230" y="10947"/>
                </a:cubicBezTo>
                <a:cubicBezTo>
                  <a:pt x="140016" y="6108"/>
                  <a:pt x="128254" y="5622"/>
                  <a:pt x="117156" y="3489"/>
                </a:cubicBezTo>
                <a:cubicBezTo>
                  <a:pt x="107058" y="1547"/>
                  <a:pt x="96605" y="2637"/>
                  <a:pt x="86352" y="1868"/>
                </a:cubicBezTo>
                <a:cubicBezTo>
                  <a:pt x="69537" y="606"/>
                  <a:pt x="52188" y="-1639"/>
                  <a:pt x="35768" y="2192"/>
                </a:cubicBezTo>
                <a:cubicBezTo>
                  <a:pt x="28377" y="3916"/>
                  <a:pt x="20506" y="5025"/>
                  <a:pt x="14043" y="9002"/>
                </a:cubicBezTo>
                <a:cubicBezTo>
                  <a:pt x="5849" y="14043"/>
                  <a:pt x="-2454" y="25546"/>
                  <a:pt x="748" y="34618"/>
                </a:cubicBezTo>
                <a:cubicBezTo>
                  <a:pt x="8217" y="55774"/>
                  <a:pt x="39445" y="60369"/>
                  <a:pt x="61708" y="63152"/>
                </a:cubicBezTo>
                <a:cubicBezTo>
                  <a:pt x="92043" y="66943"/>
                  <a:pt x="130197" y="71091"/>
                  <a:pt x="152500" y="50182"/>
                </a:cubicBezTo>
                <a:cubicBezTo>
                  <a:pt x="161822" y="41441"/>
                  <a:pt x="168060" y="20138"/>
                  <a:pt x="158012" y="12244"/>
                </a:cubicBezTo>
                <a:cubicBezTo>
                  <a:pt x="155373" y="10170"/>
                  <a:pt x="151539" y="10463"/>
                  <a:pt x="148284" y="9650"/>
                </a:cubicBezTo>
                <a:cubicBezTo>
                  <a:pt x="134410" y="6181"/>
                  <a:pt x="119783" y="6732"/>
                  <a:pt x="105483" y="6732"/>
                </a:cubicBezTo>
              </a:path>
            </a:pathLst>
          </a:custGeom>
          <a:noFill/>
          <a:ln w="9525" cap="flat">
            <a:solidFill>
              <a:srgbClr val="979CB8"/>
            </a:solidFill>
            <a:prstDash val="solid"/>
            <a:round/>
            <a:headEnd type="none" w="lg" len="lg"/>
            <a:tailEnd type="none" w="lg" len="lg"/>
          </a:ln>
        </p:spPr>
      </p:sp>
      <p:cxnSp>
        <p:nvCxnSpPr>
          <p:cNvPr id="245" name="Shape 245"/>
          <p:cNvCxnSpPr/>
          <p:nvPr/>
        </p:nvCxnSpPr>
        <p:spPr>
          <a:xfrm rot="-2100000">
            <a:off x="4035203" y="2468468"/>
            <a:ext cx="218999" cy="559199"/>
          </a:xfrm>
          <a:prstGeom prst="straightConnector1">
            <a:avLst/>
          </a:prstGeom>
          <a:noFill/>
          <a:ln w="9525" cap="flat">
            <a:solidFill>
              <a:srgbClr val="979CB8"/>
            </a:solidFill>
            <a:prstDash val="dash"/>
            <a:round/>
            <a:headEnd type="none" w="lg" len="lg"/>
            <a:tailEnd type="triangle" w="lg" len="lg"/>
          </a:ln>
        </p:spPr>
      </p:cxnSp>
      <p:cxnSp>
        <p:nvCxnSpPr>
          <p:cNvPr id="246" name="Shape 246"/>
          <p:cNvCxnSpPr/>
          <p:nvPr/>
        </p:nvCxnSpPr>
        <p:spPr>
          <a:xfrm rot="10800000" flipH="1">
            <a:off x="3874851" y="3858551"/>
            <a:ext cx="826799" cy="648599"/>
          </a:xfrm>
          <a:prstGeom prst="straightConnector1">
            <a:avLst/>
          </a:prstGeom>
          <a:noFill/>
          <a:ln w="9525" cap="flat">
            <a:solidFill>
              <a:srgbClr val="979CB8"/>
            </a:solidFill>
            <a:prstDash val="dash"/>
            <a:round/>
            <a:headEnd type="none" w="lg" len="lg"/>
            <a:tailEnd type="triangle" w="lg" len="lg"/>
          </a:ln>
        </p:spPr>
      </p:cxnSp>
      <p:cxnSp>
        <p:nvCxnSpPr>
          <p:cNvPr id="247" name="Shape 247"/>
          <p:cNvCxnSpPr/>
          <p:nvPr/>
        </p:nvCxnSpPr>
        <p:spPr>
          <a:xfrm rot="10800000">
            <a:off x="7784373" y="3772253"/>
            <a:ext cx="178500" cy="713400"/>
          </a:xfrm>
          <a:prstGeom prst="straightConnector1">
            <a:avLst/>
          </a:prstGeom>
          <a:noFill/>
          <a:ln w="9525" cap="flat">
            <a:solidFill>
              <a:srgbClr val="979CB8"/>
            </a:solidFill>
            <a:prstDash val="dash"/>
            <a:round/>
            <a:headEnd type="none" w="lg" len="lg"/>
            <a:tailEnd type="triangle" w="lg" len="lg"/>
          </a:ln>
        </p:spPr>
      </p:cxnSp>
      <p:sp>
        <p:nvSpPr>
          <p:cNvPr id="11" name="Shape 53"/>
          <p:cNvSpPr txBox="1">
            <a:spLocks/>
          </p:cNvSpPr>
          <p:nvPr/>
        </p:nvSpPr>
        <p:spPr>
          <a:xfrm>
            <a:off x="3715824" y="-66584"/>
            <a:ext cx="4760215" cy="1402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Shadows Into Light"/>
              <a:buNone/>
              <a:defRPr sz="6000" b="0" i="0" u="none" strike="noStrike" cap="none" baseline="0">
                <a:solidFill>
                  <a:srgbClr val="FFFFFF"/>
                </a:solidFill>
                <a:latin typeface="Shadows Into Light"/>
                <a:ea typeface="Shadows Into Light"/>
                <a:cs typeface="Shadows Into Light"/>
                <a:sym typeface="Shadows Into Light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Shadows Into Light"/>
              <a:buNone/>
              <a:defRPr sz="6000" b="0" i="0" u="none" strike="noStrike" cap="none" baseline="0">
                <a:solidFill>
                  <a:srgbClr val="FFFFFF"/>
                </a:solidFill>
                <a:latin typeface="Shadows Into Light"/>
                <a:ea typeface="Shadows Into Light"/>
                <a:cs typeface="Shadows Into Light"/>
                <a:sym typeface="Shadows Into Light"/>
                <a:rtl val="0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Shadows Into Light"/>
              <a:buNone/>
              <a:defRPr sz="6000">
                <a:solidFill>
                  <a:srgbClr val="FFFFFF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Shadows Into Light"/>
              <a:buNone/>
              <a:defRPr sz="6000">
                <a:solidFill>
                  <a:srgbClr val="FFFFFF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Shadows Into Light"/>
              <a:buNone/>
              <a:defRPr sz="6000">
                <a:solidFill>
                  <a:srgbClr val="FFFFFF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Shadows Into Light"/>
              <a:buNone/>
              <a:defRPr sz="6000">
                <a:solidFill>
                  <a:srgbClr val="FFFFFF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Shadows Into Light"/>
              <a:buNone/>
              <a:defRPr sz="6000">
                <a:solidFill>
                  <a:srgbClr val="FFFFFF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Shadows Into Light"/>
              <a:buNone/>
              <a:defRPr sz="6000">
                <a:solidFill>
                  <a:srgbClr val="FFFFFF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Shadows Into Light"/>
              <a:buNone/>
              <a:defRPr sz="6000">
                <a:solidFill>
                  <a:srgbClr val="FFFFFF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latinLnBrk="0"/>
            <a:r>
              <a:rPr lang="ko-KR" altLang="en-US" sz="4400" kern="0" dirty="0" err="1" smtClean="0">
                <a:solidFill>
                  <a:srgbClr val="000000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</a:rPr>
              <a:t>그많데의</a:t>
            </a:r>
            <a:r>
              <a:rPr lang="ko-KR" altLang="en-US" sz="4400" kern="0" dirty="0" smtClean="0">
                <a:solidFill>
                  <a:srgbClr val="000000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</a:rPr>
              <a:t> 가동 원리</a:t>
            </a:r>
            <a:endParaRPr lang="en" sz="4400" kern="0" dirty="0">
              <a:solidFill>
                <a:srgbClr val="000000"/>
              </a:solidFill>
              <a:latin typeface="a대한늬우스L" panose="02020600000000000000" pitchFamily="18" charset="-127"/>
              <a:ea typeface="a대한늬우스L" panose="02020600000000000000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356496" y="1705673"/>
            <a:ext cx="18519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00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</a:rPr>
              <a:t>마피아 온라인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89080" y="4512218"/>
            <a:ext cx="1962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</a:rPr>
              <a:t>SNS </a:t>
            </a:r>
            <a:r>
              <a:rPr lang="ko-KR" altLang="en-US" sz="3200" dirty="0">
                <a:solidFill>
                  <a:srgbClr val="00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</a:rPr>
              <a:t>완성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23738" y="4504020"/>
            <a:ext cx="21719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</a:rPr>
              <a:t>GMD </a:t>
            </a:r>
            <a:r>
              <a:rPr lang="ko-KR" altLang="en-US" sz="3200" dirty="0">
                <a:solidFill>
                  <a:srgbClr val="00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</a:rPr>
              <a:t>웹 페이지</a:t>
            </a:r>
            <a:endParaRPr lang="en-US" altLang="ko-KR" sz="3200" dirty="0">
              <a:solidFill>
                <a:srgbClr val="000000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</a:endParaRPr>
          </a:p>
          <a:p>
            <a:r>
              <a:rPr lang="ko-KR" altLang="en-US" sz="3200" dirty="0" err="1">
                <a:solidFill>
                  <a:srgbClr val="00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</a:rPr>
              <a:t>댓글</a:t>
            </a:r>
            <a:r>
              <a:rPr lang="ko-KR" altLang="en-US" sz="3200" dirty="0">
                <a:solidFill>
                  <a:srgbClr val="00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</a:rPr>
              <a:t> 기능 추가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105013" y="1934137"/>
            <a:ext cx="3009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00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</a:rPr>
              <a:t>‘</a:t>
            </a:r>
            <a:r>
              <a:rPr lang="ko-KR" altLang="en-US" sz="3600" dirty="0">
                <a:solidFill>
                  <a:srgbClr val="00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</a:rPr>
              <a:t>수포자</a:t>
            </a:r>
            <a:r>
              <a:rPr lang="en-US" altLang="ko-KR" sz="3600" dirty="0">
                <a:solidFill>
                  <a:srgbClr val="00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</a:rPr>
              <a:t>’</a:t>
            </a:r>
            <a:r>
              <a:rPr lang="ko-KR" altLang="en-US" sz="3600" dirty="0">
                <a:solidFill>
                  <a:srgbClr val="00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</a:rPr>
              <a:t>를 위한 게임</a:t>
            </a:r>
          </a:p>
        </p:txBody>
      </p:sp>
      <p:cxnSp>
        <p:nvCxnSpPr>
          <p:cNvPr id="20" name="Shape 247"/>
          <p:cNvCxnSpPr/>
          <p:nvPr/>
        </p:nvCxnSpPr>
        <p:spPr>
          <a:xfrm rot="3600000">
            <a:off x="7620783" y="2169058"/>
            <a:ext cx="178500" cy="713400"/>
          </a:xfrm>
          <a:prstGeom prst="straightConnector1">
            <a:avLst/>
          </a:prstGeom>
          <a:noFill/>
          <a:ln w="9525" cap="flat">
            <a:solidFill>
              <a:srgbClr val="979CB8"/>
            </a:solidFill>
            <a:prstDash val="dash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9167395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01_밝은나눔">
  <a:themeElements>
    <a:clrScheme name="사용자 지정 4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595959"/>
      </a:folHlink>
    </a:clrScheme>
    <a:fontScheme name="나눔고딕">
      <a:majorFont>
        <a:latin typeface="나눔 고딕"/>
        <a:ea typeface="나눔 고딕"/>
        <a:cs typeface=""/>
      </a:majorFont>
      <a:minorFont>
        <a:latin typeface="나눔 고딕"/>
        <a:ea typeface="나눔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Trincul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57</Words>
  <Application>Microsoft Office PowerPoint</Application>
  <PresentationFormat>와이드스크린</PresentationFormat>
  <Paragraphs>32</Paragraphs>
  <Slides>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3</vt:i4>
      </vt:variant>
    </vt:vector>
  </HeadingPairs>
  <TitlesOfParts>
    <vt:vector size="19" baseType="lpstr">
      <vt:lpstr>1훈하얀고양이 R</vt:lpstr>
      <vt:lpstr>a대한늬우스L</vt:lpstr>
      <vt:lpstr>DX새날B</vt:lpstr>
      <vt:lpstr>HanS추억록캘리그라피</vt:lpstr>
      <vt:lpstr>Montserrat</vt:lpstr>
      <vt:lpstr>Shadows Into Light</vt:lpstr>
      <vt:lpstr>Varela Round</vt:lpstr>
      <vt:lpstr>나눔 고딕</vt:lpstr>
      <vt:lpstr>나눔고딕</vt:lpstr>
      <vt:lpstr>맑은 고딕</vt:lpstr>
      <vt:lpstr>All Over Again</vt:lpstr>
      <vt:lpstr>Arial</vt:lpstr>
      <vt:lpstr>Calibri</vt:lpstr>
      <vt:lpstr>d01_밝은나눔</vt:lpstr>
      <vt:lpstr>1_Office 테마</vt:lpstr>
      <vt:lpstr>2_Trinculo template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raccoon</dc:creator>
  <cp:lastModifiedBy>raccoon</cp:lastModifiedBy>
  <cp:revision>1</cp:revision>
  <dcterms:created xsi:type="dcterms:W3CDTF">2015-07-14T04:56:29Z</dcterms:created>
  <dcterms:modified xsi:type="dcterms:W3CDTF">2015-07-14T05:07:02Z</dcterms:modified>
</cp:coreProperties>
</file>

<file path=docProps/thumbnail.jpeg>
</file>